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Pacifico"/>
      <p:regular r:id="rId20"/>
    </p:embeddedFont>
    <p:embeddedFont>
      <p:font typeface="Bree Serif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cific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BreeSerif-regular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-293750" y="11711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4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658452" y="413397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600" y="3399300"/>
            <a:ext cx="2683400" cy="17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167975" y="4133975"/>
            <a:ext cx="37374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By:  Shahriar Sadi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-786" l="0" r="0" t="0"/>
          <a:stretch/>
        </p:blipFill>
        <p:spPr>
          <a:xfrm>
            <a:off x="0" y="-40600"/>
            <a:ext cx="9144000" cy="52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-3839" l="714" r="0" t="-4000"/>
          <a:stretch/>
        </p:blipFill>
        <p:spPr>
          <a:xfrm>
            <a:off x="224938" y="0"/>
            <a:ext cx="86941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4832" r="4167" t="0"/>
          <a:stretch/>
        </p:blipFill>
        <p:spPr>
          <a:xfrm>
            <a:off x="1030425" y="3524050"/>
            <a:ext cx="7083149" cy="11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225" y="1636900"/>
            <a:ext cx="484355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163" y="2436075"/>
            <a:ext cx="6199675" cy="8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